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2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5.xml" ContentType="application/vnd.openxmlformats-officedocument.presentationml.slide+xml"/>
  <Override PartName="/ppt/slides/slide54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3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626" r:id="rId2"/>
    <p:sldId id="597" r:id="rId3"/>
    <p:sldId id="598" r:id="rId4"/>
    <p:sldId id="599" r:id="rId5"/>
    <p:sldId id="600" r:id="rId6"/>
    <p:sldId id="601" r:id="rId7"/>
    <p:sldId id="602" r:id="rId8"/>
    <p:sldId id="603" r:id="rId9"/>
    <p:sldId id="604" r:id="rId10"/>
    <p:sldId id="605" r:id="rId11"/>
    <p:sldId id="606" r:id="rId12"/>
    <p:sldId id="607" r:id="rId13"/>
    <p:sldId id="608" r:id="rId14"/>
    <p:sldId id="609" r:id="rId15"/>
    <p:sldId id="610" r:id="rId16"/>
    <p:sldId id="611" r:id="rId17"/>
    <p:sldId id="612" r:id="rId18"/>
    <p:sldId id="613" r:id="rId19"/>
    <p:sldId id="614" r:id="rId20"/>
    <p:sldId id="615" r:id="rId21"/>
    <p:sldId id="616" r:id="rId22"/>
    <p:sldId id="617" r:id="rId23"/>
    <p:sldId id="618" r:id="rId24"/>
    <p:sldId id="619" r:id="rId25"/>
    <p:sldId id="620" r:id="rId26"/>
    <p:sldId id="621" r:id="rId27"/>
    <p:sldId id="622" r:id="rId28"/>
    <p:sldId id="623" r:id="rId29"/>
    <p:sldId id="624" r:id="rId30"/>
    <p:sldId id="625" r:id="rId31"/>
    <p:sldId id="627" r:id="rId32"/>
    <p:sldId id="628" r:id="rId33"/>
    <p:sldId id="629" r:id="rId34"/>
    <p:sldId id="630" r:id="rId35"/>
    <p:sldId id="631" r:id="rId36"/>
    <p:sldId id="632" r:id="rId37"/>
    <p:sldId id="633" r:id="rId38"/>
    <p:sldId id="634" r:id="rId39"/>
    <p:sldId id="635" r:id="rId40"/>
    <p:sldId id="636" r:id="rId41"/>
    <p:sldId id="637" r:id="rId42"/>
    <p:sldId id="638" r:id="rId43"/>
    <p:sldId id="639" r:id="rId44"/>
    <p:sldId id="640" r:id="rId45"/>
    <p:sldId id="641" r:id="rId46"/>
    <p:sldId id="642" r:id="rId47"/>
    <p:sldId id="643" r:id="rId48"/>
    <p:sldId id="644" r:id="rId49"/>
    <p:sldId id="645" r:id="rId50"/>
    <p:sldId id="646" r:id="rId51"/>
    <p:sldId id="647" r:id="rId52"/>
    <p:sldId id="648" r:id="rId53"/>
    <p:sldId id="649" r:id="rId54"/>
    <p:sldId id="650" r:id="rId55"/>
    <p:sldId id="651" r:id="rId56"/>
    <p:sldId id="652" r:id="rId57"/>
    <p:sldId id="653" r:id="rId5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7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2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19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5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25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6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0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69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96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2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ADC09-BBFF-4B9D-B4EE-B7A4AFAA5FF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980ED-7BF6-4747-8BD4-DF67213C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104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c09_-sbc4_5244678959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50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3" y="0"/>
            <a:ext cx="508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56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6"/>
          <a:stretch/>
        </p:blipFill>
        <p:spPr>
          <a:xfrm>
            <a:off x="3237594" y="0"/>
            <a:ext cx="5383892" cy="684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2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5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3" y="0"/>
            <a:ext cx="10785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16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7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7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8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63" y="0"/>
            <a:ext cx="9971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8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25" y="0"/>
            <a:ext cx="9910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3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51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8928" r="3578" b="11191"/>
          <a:stretch/>
        </p:blipFill>
        <p:spPr>
          <a:xfrm>
            <a:off x="831850" y="0"/>
            <a:ext cx="10526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8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5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63" y="0"/>
            <a:ext cx="9488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57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8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63" y="0"/>
            <a:ext cx="46132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5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818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t="12227" r="7547" b="10438"/>
          <a:stretch/>
        </p:blipFill>
        <p:spPr>
          <a:xfrm>
            <a:off x="3165475" y="0"/>
            <a:ext cx="5859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8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0_17_0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3" y="0"/>
            <a:ext cx="10479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28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A95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7" r="9331" b="22381"/>
          <a:stretch/>
        </p:blipFill>
        <p:spPr>
          <a:xfrm>
            <a:off x="970191" y="0"/>
            <a:ext cx="9953624" cy="684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hk-sbc-bty---3-pes---circa-2003_51840241141_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31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5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rq-tim-ong-sbc-nico-ravi_13228069374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02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airos-mdd-2015---005-sbc_19137213258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41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ughter-at-lead-table---jpy-sbc-kln_9780516924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18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longs-2021---104-sbc_51493369464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5" y="0"/>
            <a:ext cx="960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04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felongs-2021---147-sbc_53591794432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73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-celebration-bbq-63-sbc-and-laa-2_29566285177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135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-celebration-bbq-65-sbc_43785872034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0"/>
            <a:ext cx="9602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951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l-commitment-2014---pinoy-group-2---sbc_15075041016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0"/>
            <a:ext cx="9602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08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86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5" y="0"/>
            <a:ext cx="10433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596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rs Jones with sons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5" y="0"/>
            <a:ext cx="10179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486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colifelong_sbc_9644524583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54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10048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0"/>
            <a:ext cx="5816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971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(1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05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(2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13" y="0"/>
            <a:ext cx="9602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47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(26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0"/>
            <a:ext cx="902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792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(29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38" y="0"/>
            <a:ext cx="10169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392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bomb---sbc-unhappy---jrq-nico-ravi_13227883193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5" y="0"/>
            <a:ext cx="1029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70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 and brother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8" y="0"/>
            <a:ext cx="463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208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2_6117600142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8" y="0"/>
            <a:ext cx="4897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29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therhood Week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63" y="0"/>
            <a:ext cx="1007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3_6117615922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8" y="0"/>
            <a:ext cx="4899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5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7_48674888067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671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50" y="0"/>
            <a:ext cx="481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13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and-jrq_21149254105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07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birthday-ld---group-shot-2---betterone_20968199581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08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chuckles_8303069156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545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chuckles_51683768644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2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98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explains_24036383595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940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likes-the-honoring_48003681212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014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listens---slightly-amused_15343264489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599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95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aster-2011---sbc-says-ld-prayers_5663191702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looks-down_15342671980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88" y="0"/>
            <a:ext cx="4897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819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not-happy-with-me-2_16311115732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82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raises-a-toast_9777768744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251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's brother and SBC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63" y="0"/>
            <a:ext cx="415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2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c-speaks-2_27317039728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97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ve &amp; Mom at Yale Grad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" y="0"/>
            <a:ext cx="1092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0571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yofaPeople1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0"/>
            <a:ext cx="449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61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w-lenten-retreat-15-sbc-and-jpy2-2_47468359561_o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28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8" y="0"/>
            <a:ext cx="10269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2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0"/>
            <a:ext cx="4591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8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5" y="0"/>
            <a:ext cx="9974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0"/>
            <a:ext cx="462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4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A30B1A47037B409953775B7BE5AF7A" ma:contentTypeVersion="15" ma:contentTypeDescription="Create a new document." ma:contentTypeScope="" ma:versionID="9d17743533578d57d85940f459264386">
  <xsd:schema xmlns:xsd="http://www.w3.org/2001/XMLSchema" xmlns:xs="http://www.w3.org/2001/XMLSchema" xmlns:p="http://schemas.microsoft.com/office/2006/metadata/properties" xmlns:ns2="d7662985-09e3-4e1c-b565-a359ffe25610" xmlns:ns3="dbc0ad5c-2bc0-434f-9ec7-f6fe4c598290" targetNamespace="http://schemas.microsoft.com/office/2006/metadata/properties" ma:root="true" ma:fieldsID="b0b92fe0456ade7a864f6432f696c41d" ns2:_="" ns3:_="">
    <xsd:import namespace="d7662985-09e3-4e1c-b565-a359ffe25610"/>
    <xsd:import namespace="dbc0ad5c-2bc0-434f-9ec7-f6fe4c5982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62985-09e3-4e1c-b565-a359ffe256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9ec70905-731b-4a20-8ad3-1fe6cc0d25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c0ad5c-2bc0-434f-9ec7-f6fe4c598290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96f2f79-364a-4f6f-a89b-bd80f399edb7}" ma:internalName="TaxCatchAll" ma:showField="CatchAllData" ma:web="dbc0ad5c-2bc0-434f-9ec7-f6fe4c5982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D60DA9-966F-4247-B8EE-5CAF496351E5}"/>
</file>

<file path=customXml/itemProps2.xml><?xml version="1.0" encoding="utf-8"?>
<ds:datastoreItem xmlns:ds="http://schemas.openxmlformats.org/officeDocument/2006/customXml" ds:itemID="{79C426CD-C9FC-482B-8015-79F96E7659C9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SW Dev Office</dc:creator>
  <cp:lastModifiedBy>SW Dev Office</cp:lastModifiedBy>
  <cp:revision>5</cp:revision>
  <dcterms:created xsi:type="dcterms:W3CDTF">2024-04-02T16:48:04Z</dcterms:created>
  <dcterms:modified xsi:type="dcterms:W3CDTF">2024-04-02T17:32:35Z</dcterms:modified>
</cp:coreProperties>
</file>